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1" y="672361"/>
            <a:ext cx="10318418" cy="4394988"/>
          </a:xfrm>
        </p:spPr>
        <p:txBody>
          <a:bodyPr/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5.7 ADDITION OF POLYNOMIALS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3" y="5067349"/>
            <a:ext cx="8045373" cy="742279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335148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4641" y="203318"/>
            <a:ext cx="10178322" cy="1492132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800798"/>
              </p:ext>
            </p:extLst>
          </p:nvPr>
        </p:nvGraphicFramePr>
        <p:xfrm>
          <a:off x="1064641" y="1058140"/>
          <a:ext cx="10621825" cy="1274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1904760" imgH="228600" progId="Equation.3">
                  <p:embed/>
                </p:oleObj>
              </mc:Choice>
              <mc:Fallback>
                <p:oleObj name="Equation" r:id="rId3" imgW="190476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4641" y="1058140"/>
                        <a:ext cx="10621825" cy="12746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1920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4641" y="203318"/>
            <a:ext cx="10178322" cy="1492132"/>
          </a:xfrm>
        </p:spPr>
        <p:txBody>
          <a:bodyPr/>
          <a:lstStyle/>
          <a:p>
            <a:r>
              <a:rPr lang="en-US" dirty="0"/>
              <a:t>Example 2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345097"/>
              </p:ext>
            </p:extLst>
          </p:nvPr>
        </p:nvGraphicFramePr>
        <p:xfrm>
          <a:off x="1312863" y="1058863"/>
          <a:ext cx="1012507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1815840" imgH="228600" progId="Equation.3">
                  <p:embed/>
                </p:oleObj>
              </mc:Choice>
              <mc:Fallback>
                <p:oleObj name="Equation" r:id="rId3" imgW="181584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1058863"/>
                        <a:ext cx="10125075" cy="1273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598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4641" y="203318"/>
            <a:ext cx="10178322" cy="1492132"/>
          </a:xfrm>
        </p:spPr>
        <p:txBody>
          <a:bodyPr/>
          <a:lstStyle/>
          <a:p>
            <a:r>
              <a:rPr lang="en-US" dirty="0"/>
              <a:t>Example 3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817570"/>
              </p:ext>
            </p:extLst>
          </p:nvPr>
        </p:nvGraphicFramePr>
        <p:xfrm>
          <a:off x="1419225" y="1058863"/>
          <a:ext cx="9913938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3" imgW="1777680" imgH="228600" progId="Equation.3">
                  <p:embed/>
                </p:oleObj>
              </mc:Choice>
              <mc:Fallback>
                <p:oleObj name="Equation" r:id="rId3" imgW="177768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225" y="1058863"/>
                        <a:ext cx="9913938" cy="1273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3489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251" y="115941"/>
            <a:ext cx="10178322" cy="1492132"/>
          </a:xfrm>
        </p:spPr>
        <p:txBody>
          <a:bodyPr/>
          <a:lstStyle/>
          <a:p>
            <a:r>
              <a:rPr lang="en-US" dirty="0"/>
              <a:t>Example 4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205761"/>
              </p:ext>
            </p:extLst>
          </p:nvPr>
        </p:nvGraphicFramePr>
        <p:xfrm>
          <a:off x="1054251" y="1206291"/>
          <a:ext cx="10344576" cy="803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2793960" imgH="228600" progId="Equation.3">
                  <p:embed/>
                </p:oleObj>
              </mc:Choice>
              <mc:Fallback>
                <p:oleObj name="Equation" r:id="rId3" imgW="279396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251" y="1206291"/>
                        <a:ext cx="10344576" cy="8035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695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951" y="0"/>
            <a:ext cx="10178322" cy="1492132"/>
          </a:xfrm>
        </p:spPr>
        <p:txBody>
          <a:bodyPr/>
          <a:lstStyle/>
          <a:p>
            <a:r>
              <a:rPr lang="en-US" dirty="0"/>
              <a:t>Example 5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646758"/>
              </p:ext>
            </p:extLst>
          </p:nvPr>
        </p:nvGraphicFramePr>
        <p:xfrm>
          <a:off x="939951" y="1032062"/>
          <a:ext cx="10593958" cy="869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3149280" imgH="228600" progId="Equation.3">
                  <p:embed/>
                </p:oleObj>
              </mc:Choice>
              <mc:Fallback>
                <p:oleObj name="Equation" r:id="rId3" imgW="314928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951" y="1032062"/>
                        <a:ext cx="10593958" cy="8694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5749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951" y="0"/>
            <a:ext cx="10178322" cy="1492132"/>
          </a:xfrm>
        </p:spPr>
        <p:txBody>
          <a:bodyPr/>
          <a:lstStyle/>
          <a:p>
            <a:r>
              <a:rPr lang="en-US" dirty="0"/>
              <a:t>Example 6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A967CCD5-24C4-4BE6-809A-FFF4BBA85761}"/>
              </a:ext>
            </a:extLst>
          </p:cNvPr>
          <p:cNvSpPr/>
          <p:nvPr/>
        </p:nvSpPr>
        <p:spPr>
          <a:xfrm>
            <a:off x="3071973" y="1808186"/>
            <a:ext cx="5260369" cy="1921268"/>
          </a:xfrm>
          <a:prstGeom prst="triangle">
            <a:avLst>
              <a:gd name="adj" fmla="val 603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FC7FA1-187E-4382-8E82-4B2817002C5A}"/>
                  </a:ext>
                </a:extLst>
              </p:cNvPr>
              <p:cNvSpPr txBox="1"/>
              <p:nvPr/>
            </p:nvSpPr>
            <p:spPr>
              <a:xfrm>
                <a:off x="3269751" y="2009001"/>
                <a:ext cx="144706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FC7FA1-187E-4382-8E82-4B2817002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751" y="2009001"/>
                <a:ext cx="1447063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4AB9202-1597-491D-A1F1-760A5BF24436}"/>
                  </a:ext>
                </a:extLst>
              </p:cNvPr>
              <p:cNvSpPr txBox="1"/>
              <p:nvPr/>
            </p:nvSpPr>
            <p:spPr>
              <a:xfrm>
                <a:off x="7197903" y="2214822"/>
                <a:ext cx="17019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4AB9202-1597-491D-A1F1-760A5BF24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7903" y="2214822"/>
                <a:ext cx="1701941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DB2999-1A1E-4000-AC04-982445A06443}"/>
                  </a:ext>
                </a:extLst>
              </p:cNvPr>
              <p:cNvSpPr txBox="1"/>
              <p:nvPr/>
            </p:nvSpPr>
            <p:spPr>
              <a:xfrm>
                <a:off x="4716814" y="3859091"/>
                <a:ext cx="299190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+18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DB2999-1A1E-4000-AC04-982445A06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814" y="3859091"/>
                <a:ext cx="2991909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1F1B25AB-8926-43B3-8443-0F1C960B6359}"/>
              </a:ext>
            </a:extLst>
          </p:cNvPr>
          <p:cNvSpPr txBox="1"/>
          <p:nvPr/>
        </p:nvSpPr>
        <p:spPr>
          <a:xfrm>
            <a:off x="939951" y="746066"/>
            <a:ext cx="4094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Perimeter.</a:t>
            </a:r>
          </a:p>
        </p:txBody>
      </p:sp>
    </p:spTree>
    <p:extLst>
      <p:ext uri="{BB962C8B-B14F-4D97-AF65-F5344CB8AC3E}">
        <p14:creationId xmlns:p14="http://schemas.microsoft.com/office/powerpoint/2010/main" val="317070393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892</TotalTime>
  <Words>37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Cambria Math</vt:lpstr>
      <vt:lpstr>Gill Sans MT</vt:lpstr>
      <vt:lpstr>Impact</vt:lpstr>
      <vt:lpstr>Badge</vt:lpstr>
      <vt:lpstr>Equation</vt:lpstr>
      <vt:lpstr>Chapter 5.7 ADDITION OF POLYNOMIALS</vt:lpstr>
      <vt:lpstr>Example 1</vt:lpstr>
      <vt:lpstr>Example 2</vt:lpstr>
      <vt:lpstr>Example 3</vt:lpstr>
      <vt:lpstr>Example 4</vt:lpstr>
      <vt:lpstr>Example 5</vt:lpstr>
      <vt:lpstr>Example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5.7-5.8 ADDITION AND SUBTRACTION OF POLYNOMIALS</dc:title>
  <dc:creator>Michael Kuniega</dc:creator>
  <cp:lastModifiedBy>Michael Kuniega</cp:lastModifiedBy>
  <cp:revision>5</cp:revision>
  <dcterms:created xsi:type="dcterms:W3CDTF">2017-04-02T02:22:08Z</dcterms:created>
  <dcterms:modified xsi:type="dcterms:W3CDTF">2019-12-30T05:00:41Z</dcterms:modified>
</cp:coreProperties>
</file>